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6" r:id="rId2"/>
    <p:sldId id="264" r:id="rId3"/>
    <p:sldId id="261" r:id="rId4"/>
    <p:sldId id="262" r:id="rId5"/>
    <p:sldId id="263" r:id="rId6"/>
    <p:sldId id="265" r:id="rId7"/>
    <p:sldId id="256" r:id="rId8"/>
    <p:sldId id="257" r:id="rId9"/>
    <p:sldId id="258" r:id="rId10"/>
    <p:sldId id="259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F81AFF-668D-4786-80E3-D7AE0EF963CD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FC0A33-1697-4357-ACD9-3A4394DD0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BF14-A8BB-4A2D-8F92-69CCD0161C43}" type="datetimeFigureOut">
              <a:rPr lang="ru-RU" smtClean="0"/>
              <a:pPr/>
              <a:t>22.11.2010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1C52D-850B-4415-BD5A-1EA534077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u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il.r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il.ru/ftp.html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tp.ru/index.html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home.net/www.doc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00175"/>
            <a:ext cx="7772400" cy="1928825"/>
          </a:xfrm>
        </p:spPr>
        <p:txBody>
          <a:bodyPr>
            <a:normAutofit fontScale="90000"/>
          </a:bodyPr>
          <a:lstStyle/>
          <a:p>
            <a:r>
              <a:rPr lang="ru-RU" sz="72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Адресация в сети Интернет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3886200"/>
            <a:ext cx="5000660" cy="1752600"/>
          </a:xfrm>
        </p:spPr>
        <p:txBody>
          <a:bodyPr/>
          <a:lstStyle/>
          <a:p>
            <a:pPr algn="r"/>
            <a:r>
              <a:rPr lang="ru-RU" sz="2000" dirty="0" smtClean="0"/>
              <a:t>Выполнил: </a:t>
            </a:r>
          </a:p>
          <a:p>
            <a:pPr algn="r"/>
            <a:r>
              <a:rPr lang="ru-RU" sz="2000" dirty="0" smtClean="0"/>
              <a:t>Системный Администратор</a:t>
            </a:r>
          </a:p>
          <a:p>
            <a:pPr algn="r"/>
            <a:r>
              <a:rPr lang="ru-RU" sz="2000" dirty="0" err="1" smtClean="0"/>
              <a:t>Читканской</a:t>
            </a:r>
            <a:r>
              <a:rPr lang="ru-RU" sz="2000" dirty="0" smtClean="0"/>
              <a:t> СОШ</a:t>
            </a:r>
          </a:p>
          <a:p>
            <a:pPr algn="r"/>
            <a:r>
              <a:rPr lang="ru-RU" sz="2000" dirty="0" smtClean="0"/>
              <a:t>Галин А.К.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285748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</a:t>
            </a:r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2918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Доступ к файлу</a:t>
            </a:r>
            <a:r>
              <a:rPr lang="en-US" sz="2800" dirty="0" smtClean="0"/>
              <a:t> text.net</a:t>
            </a:r>
            <a:r>
              <a:rPr lang="ru-RU" sz="2800" dirty="0" smtClean="0"/>
              <a:t>, находящемуся на сервере </a:t>
            </a:r>
            <a:r>
              <a:rPr lang="en-US" sz="2800" dirty="0" smtClean="0">
                <a:hlinkClick r:id="rId2"/>
              </a:rPr>
              <a:t>www.ru</a:t>
            </a:r>
            <a:r>
              <a:rPr lang="en-US" sz="2800" dirty="0" smtClean="0"/>
              <a:t> </a:t>
            </a:r>
            <a:r>
              <a:rPr lang="ru-RU" sz="2800" dirty="0" smtClean="0"/>
              <a:t>осуществляется по протоколу </a:t>
            </a:r>
            <a:r>
              <a:rPr lang="en-US" sz="2800" dirty="0" smtClean="0"/>
              <a:t>http</a:t>
            </a:r>
            <a:r>
              <a:rPr lang="ru-RU" sz="2800" dirty="0" smtClean="0"/>
              <a:t>. В таблице фрагменты адреса файла закодированы буквами от А до Ж. Запишите последовательность этих букв, кодирующую адрес указанного файла.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643306" y="2500306"/>
          <a:ext cx="3143240" cy="4143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20"/>
                <a:gridCol w="1571620"/>
              </a:tblGrid>
              <a:tr h="642944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Text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Б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://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/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www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http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.</a:t>
                      </a:r>
                      <a:r>
                        <a:rPr lang="en-US" sz="2800" dirty="0" err="1" smtClean="0"/>
                        <a:t>net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Ж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.</a:t>
                      </a:r>
                      <a:r>
                        <a:rPr lang="en-US" sz="2800" dirty="0" err="1" smtClean="0"/>
                        <a:t>ru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42918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Доступ к файлу</a:t>
            </a:r>
            <a:r>
              <a:rPr lang="en-US" sz="2800" dirty="0" smtClean="0"/>
              <a:t> www.txt</a:t>
            </a:r>
            <a:r>
              <a:rPr lang="ru-RU" sz="2800" dirty="0" smtClean="0"/>
              <a:t>, находящемуся на сервере </a:t>
            </a:r>
            <a:r>
              <a:rPr lang="en-US" sz="2800" dirty="0" smtClean="0"/>
              <a:t>ftp.net,</a:t>
            </a:r>
            <a:r>
              <a:rPr lang="ru-RU" sz="2800" dirty="0" smtClean="0"/>
              <a:t> осуществляется по протоколу </a:t>
            </a:r>
            <a:r>
              <a:rPr lang="en-US" sz="2800" dirty="0" smtClean="0"/>
              <a:t>http</a:t>
            </a:r>
            <a:r>
              <a:rPr lang="ru-RU" sz="2800" dirty="0" smtClean="0"/>
              <a:t>. В таблице фрагменты адреса файла закодированы буквами от А до Ж. Запишите последовательность этих букв, кодирующую адрес указанного файла.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285748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</a:t>
            </a:r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86116" y="2571744"/>
          <a:ext cx="3143240" cy="4018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20"/>
                <a:gridCol w="1571620"/>
              </a:tblGrid>
              <a:tr h="50006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.txt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Б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http.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/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://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.</a:t>
                      </a:r>
                      <a:r>
                        <a:rPr lang="en-US" sz="2800" dirty="0" err="1" smtClean="0"/>
                        <a:t>net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www</a:t>
                      </a:r>
                      <a:endParaRPr lang="ru-RU" sz="2800" dirty="0"/>
                    </a:p>
                  </a:txBody>
                  <a:tcPr/>
                </a:tc>
              </a:tr>
              <a:tr h="58340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Ж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ftp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Адресация в сети Интернет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714356"/>
            <a:ext cx="9144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Web-</a:t>
            </a:r>
            <a:r>
              <a:rPr lang="ru-RU" sz="3200" dirty="0" smtClean="0"/>
              <a:t>страницы в Интернете размещаются на </a:t>
            </a:r>
            <a:r>
              <a:rPr lang="en-US" sz="3200" dirty="0" smtClean="0"/>
              <a:t> Web-</a:t>
            </a:r>
            <a:r>
              <a:rPr lang="ru-RU" sz="3200" dirty="0" smtClean="0"/>
              <a:t>серверах в виде текстовых файлов. Входящие в состав страниц изображения, звуки и другие компоненты тоже размещаются на сервере в виде отдельных файлов. Файлы страниц и их компонентов имеют свои адреса (идентификаторы), называемые унифицированными указателями ресурсов </a:t>
            </a:r>
            <a:r>
              <a:rPr lang="en-US" sz="3200" dirty="0" smtClean="0"/>
              <a:t>(URL – Uniformed Resource Locator)</a:t>
            </a:r>
          </a:p>
          <a:p>
            <a:endParaRPr lang="ru-RU" sz="3200" dirty="0" smtClean="0"/>
          </a:p>
          <a:p>
            <a:r>
              <a:rPr lang="ru-RU" sz="3200" dirty="0" smtClean="0">
                <a:solidFill>
                  <a:srgbClr val="0070C0"/>
                </a:solidFill>
              </a:rPr>
              <a:t>Пример </a:t>
            </a:r>
            <a:r>
              <a:rPr lang="en-US" sz="3200" dirty="0" smtClean="0">
                <a:solidFill>
                  <a:srgbClr val="0070C0"/>
                </a:solidFill>
              </a:rPr>
              <a:t>URL</a:t>
            </a:r>
            <a:r>
              <a:rPr lang="ru-RU" sz="3200" dirty="0" smtClean="0">
                <a:solidFill>
                  <a:srgbClr val="0070C0"/>
                </a:solidFill>
              </a:rPr>
              <a:t>-адреса: </a:t>
            </a:r>
            <a:r>
              <a:rPr lang="en-US" sz="3200" dirty="0" smtClean="0">
                <a:solidFill>
                  <a:srgbClr val="0070C0"/>
                </a:solidFill>
              </a:rPr>
              <a:t>http://schoolchitkan.ucoz.ru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URL</a:t>
            </a:r>
            <a:r>
              <a:rPr lang="ru-RU" sz="3200" dirty="0" smtClean="0"/>
              <a:t>-адрес начинается с обозначения протокола Интернета, с помощью которого осуществляется доступ к ресурсу. В данном случае указан </a:t>
            </a:r>
            <a:r>
              <a:rPr lang="en-US" sz="3200" dirty="0" smtClean="0"/>
              <a:t>HTTP</a:t>
            </a:r>
            <a:r>
              <a:rPr lang="ru-RU" sz="3200" dirty="0" smtClean="0"/>
              <a:t> – протокол передачи гипертекста. После названия протокола следует двоеточие и две наклонные черты. Далее указывается имя компьютера (</a:t>
            </a:r>
            <a:r>
              <a:rPr lang="en-US" sz="3200" dirty="0" smtClean="0">
                <a:hlinkClick r:id="rId2"/>
              </a:rPr>
              <a:t>www.mail.ru</a:t>
            </a:r>
            <a:r>
              <a:rPr lang="ru-RU" sz="3200" dirty="0" smtClean="0"/>
              <a:t>). После имени компьютера следует полное имя файла с ресурсом на сервере, символы «</a:t>
            </a:r>
            <a:r>
              <a:rPr lang="en-US" sz="3200" dirty="0" smtClean="0"/>
              <a:t>/</a:t>
            </a:r>
            <a:r>
              <a:rPr lang="ru-RU" sz="3200" dirty="0" smtClean="0"/>
              <a:t>» разделяют названия каталогов, которые нужно посетить, чтобы добраться до файла. В донном случае страница хранится на сервере в файле </a:t>
            </a:r>
            <a:r>
              <a:rPr lang="en-US" sz="3200" dirty="0" smtClean="0"/>
              <a:t>index.htm</a:t>
            </a:r>
            <a:r>
              <a:rPr lang="ru-RU" sz="3200" dirty="0" smtClean="0"/>
              <a:t> каталога </a:t>
            </a:r>
            <a:r>
              <a:rPr lang="en-US" sz="3200" dirty="0" smtClean="0"/>
              <a:t>chair806</a:t>
            </a:r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9144000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/>
              <a:t>Пример URL:</a:t>
            </a:r>
            <a:endParaRPr lang="ru-RU" sz="2400" b="1" dirty="0" smtClean="0">
              <a:solidFill>
                <a:srgbClr val="660033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 smtClean="0"/>
              <a:t>Здесь приведен URL-адрес рисунка, находящегося на одной из Web-страниц портала </a:t>
            </a:r>
            <a:r>
              <a:rPr lang="ru-RU" sz="2800" dirty="0" err="1" smtClean="0"/>
              <a:t>www.klyaksa.net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928802"/>
            <a:ext cx="3143240" cy="1569660"/>
          </a:xfrm>
          <a:prstGeom prst="rect">
            <a:avLst/>
          </a:prstGeom>
          <a:noFill/>
          <a:ln w="3175">
            <a:solidFill>
              <a:schemeClr val="accent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Протокол передачи гипертекста HTTP (</a:t>
            </a:r>
            <a:r>
              <a:rPr lang="ru-RU" sz="2400" dirty="0" err="1"/>
              <a:t>HyperText</a:t>
            </a:r>
            <a:r>
              <a:rPr lang="ru-RU" sz="2400" dirty="0"/>
              <a:t> </a:t>
            </a:r>
            <a:r>
              <a:rPr lang="ru-RU" sz="2400" dirty="0" err="1"/>
              <a:t>Transfer</a:t>
            </a:r>
            <a:r>
              <a:rPr lang="ru-RU" sz="2400" dirty="0"/>
              <a:t> </a:t>
            </a:r>
            <a:r>
              <a:rPr lang="ru-RU" sz="2400" dirty="0" err="1"/>
              <a:t>Protocol</a:t>
            </a:r>
            <a:r>
              <a:rPr lang="ru-RU" sz="2400" dirty="0"/>
              <a:t>)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071802" y="1928802"/>
            <a:ext cx="2857520" cy="1569660"/>
          </a:xfrm>
          <a:prstGeom prst="rect">
            <a:avLst/>
          </a:prstGeom>
          <a:noFill/>
          <a:ln w="3175">
            <a:solidFill>
              <a:schemeClr val="accent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Протокол передачи гипертекста HTTP (</a:t>
            </a:r>
            <a:r>
              <a:rPr lang="ru-RU" sz="2400" dirty="0" err="1"/>
              <a:t>HyperText</a:t>
            </a:r>
            <a:r>
              <a:rPr lang="ru-RU" sz="2400" dirty="0"/>
              <a:t> </a:t>
            </a:r>
            <a:r>
              <a:rPr lang="ru-RU" sz="2400" dirty="0" err="1"/>
              <a:t>Transfer</a:t>
            </a:r>
            <a:r>
              <a:rPr lang="ru-RU" sz="2400" dirty="0"/>
              <a:t> </a:t>
            </a:r>
            <a:r>
              <a:rPr lang="ru-RU" sz="2400" dirty="0" err="1"/>
              <a:t>Protocol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929322" y="1928802"/>
            <a:ext cx="3429024" cy="1569660"/>
          </a:xfrm>
          <a:prstGeom prst="rect">
            <a:avLst/>
          </a:prstGeom>
          <a:noFill/>
          <a:ln w="3175">
            <a:solidFill>
              <a:schemeClr val="accent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Путь доступа к файлу, содержащему Web-документ, на указанном </a:t>
            </a:r>
            <a:r>
              <a:rPr lang="ru-RU" sz="2400" dirty="0" smtClean="0"/>
              <a:t>компьютере</a:t>
            </a:r>
            <a:endParaRPr lang="ru-RU" sz="2400" dirty="0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H="1">
            <a:off x="357158" y="3500438"/>
            <a:ext cx="476275" cy="71438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 flipH="1">
            <a:off x="2357421" y="3500438"/>
            <a:ext cx="1833597" cy="785818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flipH="1">
            <a:off x="5429256" y="3500438"/>
            <a:ext cx="1976472" cy="928694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4357694"/>
            <a:ext cx="89297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http://</a:t>
            </a:r>
            <a:r>
              <a:rPr lang="en-US" sz="2000" dirty="0" smtClean="0">
                <a:solidFill>
                  <a:srgbClr val="00B0F0"/>
                </a:solidFill>
              </a:rPr>
              <a:t>schoolchitkan.ucoz.ru/</a:t>
            </a:r>
            <a:r>
              <a:rPr lang="en-US" sz="2000" dirty="0" smtClean="0">
                <a:solidFill>
                  <a:srgbClr val="FF0000"/>
                </a:solidFill>
              </a:rPr>
              <a:t>load/informatika/osnovy_animacii/1-1-0-6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7844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пример</a:t>
            </a:r>
            <a:endParaRPr lang="ru-RU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714356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Идентификатор некоторого ресурса сети Интернет имеет следующий вид:</a:t>
            </a:r>
          </a:p>
          <a:p>
            <a:r>
              <a:rPr lang="en-US" sz="3200" dirty="0" smtClean="0">
                <a:hlinkClick r:id="rId2"/>
              </a:rPr>
              <a:t>http://www.mail.ru/ftp.html</a:t>
            </a:r>
            <a:r>
              <a:rPr lang="ru-RU" sz="3200" dirty="0" smtClean="0"/>
              <a:t>.</a:t>
            </a:r>
          </a:p>
          <a:p>
            <a:r>
              <a:rPr lang="ru-RU" sz="3200" dirty="0" smtClean="0"/>
              <a:t>Какая часть этого идентификатора указывает на протокол, используемый для передачи ресурса?</a:t>
            </a:r>
          </a:p>
          <a:p>
            <a:r>
              <a:rPr lang="ru-RU" sz="3200" dirty="0" smtClean="0"/>
              <a:t>1. </a:t>
            </a:r>
            <a:r>
              <a:rPr lang="en-US" sz="3200" dirty="0" smtClean="0"/>
              <a:t>www		2. ftp		3. http		4. html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643314"/>
            <a:ext cx="20361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214818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Название протокола записывается в самом начале идентификатора ресурса. В данном случае это </a:t>
            </a:r>
            <a:r>
              <a:rPr lang="en-US" sz="3600" dirty="0" smtClean="0"/>
              <a:t>http/</a:t>
            </a:r>
            <a:endParaRPr lang="ru-RU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7844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пример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00042"/>
            <a:ext cx="91440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Доступ к файлу </a:t>
            </a:r>
            <a:r>
              <a:rPr lang="en-US" sz="2800" dirty="0" smtClean="0"/>
              <a:t>net.edu</a:t>
            </a:r>
            <a:r>
              <a:rPr lang="ru-RU" sz="2800" dirty="0" smtClean="0"/>
              <a:t>, находящемуся на сервере </a:t>
            </a:r>
            <a:r>
              <a:rPr lang="en-US" sz="2800" dirty="0" smtClean="0"/>
              <a:t>ru.com</a:t>
            </a:r>
            <a:r>
              <a:rPr lang="ru-RU" sz="2800" dirty="0" smtClean="0"/>
              <a:t> осуществляется по протоколу </a:t>
            </a:r>
            <a:r>
              <a:rPr lang="en-US" sz="2800" dirty="0" smtClean="0"/>
              <a:t>ftp</a:t>
            </a:r>
            <a:r>
              <a:rPr lang="ru-RU" sz="2800" dirty="0" smtClean="0"/>
              <a:t>. В таблице фрагменты адреса файла закодированы буквами от А до Ж. Запишите последовательность этих букв, кодирующую адрес указанного файла.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082479" y="2214554"/>
          <a:ext cx="306152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10"/>
                <a:gridCol w="241861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Ftp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ru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://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</a:t>
                      </a:r>
                      <a:r>
                        <a:rPr lang="en-US" dirty="0" err="1" smtClean="0"/>
                        <a:t>edu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.com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Net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/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2643182"/>
            <a:ext cx="20361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14686"/>
            <a:ext cx="61436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Имя ресурса начинается с названия протокола, в данном случае – это </a:t>
            </a:r>
            <a:r>
              <a:rPr lang="en-US" sz="2800" dirty="0" smtClean="0"/>
              <a:t>ftp</a:t>
            </a:r>
            <a:r>
              <a:rPr lang="ru-RU" sz="2800" dirty="0" smtClean="0"/>
              <a:t> (буква А). Имя протокола должно отделяться от имени сервера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492919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двоеточием и двумя наклонными чертами (В). Имя сервера – </a:t>
            </a:r>
            <a:r>
              <a:rPr lang="en-US" sz="2800" dirty="0" smtClean="0"/>
              <a:t>ru.com</a:t>
            </a:r>
            <a:r>
              <a:rPr lang="ru-RU" sz="2800" dirty="0" smtClean="0"/>
              <a:t> кодируется буквами Б и Д. После имени сервера следует наклонная черта (Ж), отделяющая его от имени файла (Е,Г). Итак, имя ресурса </a:t>
            </a:r>
            <a:r>
              <a:rPr lang="en-US" sz="2800" dirty="0" smtClean="0"/>
              <a:t>ftp://ru.com/net/edu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0"/>
            <a:ext cx="285748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1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85794"/>
            <a:ext cx="9144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Идентификатор некоторого ресурса сети Интернет имеет следующий вид:</a:t>
            </a:r>
          </a:p>
          <a:p>
            <a:r>
              <a:rPr lang="en-US" sz="4400" b="1" dirty="0" smtClean="0">
                <a:hlinkClick r:id="rId2"/>
              </a:rPr>
              <a:t>http://www.ftp.ru/index.html</a:t>
            </a:r>
            <a:r>
              <a:rPr lang="ru-RU" sz="4400" dirty="0" smtClean="0"/>
              <a:t> Какая часть этого идентификатора указывает на протокол, используемый для передачи ресурса?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285748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2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57232"/>
            <a:ext cx="9144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Идентификатор некоторого ресурса сети Интернет имеет следующий вид:</a:t>
            </a:r>
          </a:p>
          <a:p>
            <a:r>
              <a:rPr 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http://home.net/www.doc</a:t>
            </a:r>
            <a:r>
              <a:rPr 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4400" dirty="0" smtClean="0"/>
              <a:t>Какая часть этого идентификатора является именем сервера, на котором расположен ресурс?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285748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</a:t>
            </a:r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714356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Доступ к файлу</a:t>
            </a:r>
            <a:r>
              <a:rPr lang="en-US" sz="3200" dirty="0" smtClean="0"/>
              <a:t> net.edy</a:t>
            </a:r>
            <a:r>
              <a:rPr lang="ru-RU" sz="3200" dirty="0" smtClean="0"/>
              <a:t>, находящемуся на сервере </a:t>
            </a:r>
            <a:r>
              <a:rPr lang="en-US" sz="3200" dirty="0" smtClean="0"/>
              <a:t>ru.com</a:t>
            </a:r>
            <a:r>
              <a:rPr lang="ru-RU" sz="3200" dirty="0" smtClean="0"/>
              <a:t> осуществляется по протоколу </a:t>
            </a:r>
            <a:r>
              <a:rPr lang="en-US" sz="3200" dirty="0" smtClean="0"/>
              <a:t>ftp</a:t>
            </a:r>
            <a:r>
              <a:rPr lang="ru-RU" sz="3200" dirty="0" smtClean="0"/>
              <a:t>. В таблице фрагменты адреса файла закодированы буквами от А до Ж. Запишите последовательность этих букв, кодирующую адрес указанного файла.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643174" y="3286124"/>
          <a:ext cx="3119438" cy="3571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24"/>
                <a:gridCol w="2262214"/>
              </a:tblGrid>
              <a:tr h="51026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ftp</a:t>
                      </a:r>
                      <a:endParaRPr lang="ru-RU" sz="2400" dirty="0"/>
                    </a:p>
                  </a:txBody>
                  <a:tcPr/>
                </a:tc>
              </a:tr>
              <a:tr h="51026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ru</a:t>
                      </a:r>
                      <a:endParaRPr lang="ru-RU" sz="2400" dirty="0"/>
                    </a:p>
                  </a:txBody>
                  <a:tcPr/>
                </a:tc>
              </a:tr>
              <a:tr h="51026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://</a:t>
                      </a:r>
                      <a:endParaRPr lang="ru-RU" sz="2400" dirty="0"/>
                    </a:p>
                  </a:txBody>
                  <a:tcPr/>
                </a:tc>
              </a:tr>
              <a:tr h="51026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.</a:t>
                      </a:r>
                      <a:r>
                        <a:rPr lang="en-US" sz="2400" dirty="0" err="1" smtClean="0"/>
                        <a:t>edu</a:t>
                      </a:r>
                      <a:endParaRPr lang="ru-RU" sz="2400" dirty="0"/>
                    </a:p>
                  </a:txBody>
                  <a:tcPr/>
                </a:tc>
              </a:tr>
              <a:tr h="51026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.com</a:t>
                      </a:r>
                      <a:endParaRPr lang="ru-RU" sz="2400" dirty="0"/>
                    </a:p>
                  </a:txBody>
                  <a:tcPr/>
                </a:tc>
              </a:tr>
              <a:tr h="51026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net</a:t>
                      </a:r>
                      <a:endParaRPr lang="ru-RU" sz="2400" dirty="0"/>
                    </a:p>
                  </a:txBody>
                  <a:tcPr/>
                </a:tc>
              </a:tr>
              <a:tr h="51026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Ж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/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594</Words>
  <Application>Microsoft Office PowerPoint</Application>
  <PresentationFormat>Экран (4:3)</PresentationFormat>
  <Paragraphs>96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Адресация в сети Интернет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ШКОЛА10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Сергей Малыгин</cp:lastModifiedBy>
  <cp:revision>29</cp:revision>
  <dcterms:created xsi:type="dcterms:W3CDTF">2008-03-05T05:42:57Z</dcterms:created>
  <dcterms:modified xsi:type="dcterms:W3CDTF">2010-11-22T06:32:14Z</dcterms:modified>
</cp:coreProperties>
</file>