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81A2A-6630-46E4-A334-496D8E65427D}" type="datetimeFigureOut">
              <a:rPr lang="ru-RU" smtClean="0"/>
              <a:t>23.11.2010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B37D29-6BE4-431D-8532-C5EDFA25A5C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E17827E-D674-4B08-AE90-5029E962A28B}" type="datetime1">
              <a:rPr lang="ru-RU" smtClean="0"/>
              <a:t>23.11.2010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416D-6FE6-4F72-B337-53BCF01984F7}" type="datetime1">
              <a:rPr lang="ru-RU" smtClean="0"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187-49FA-4D84-92B1-9A5FADF6DCCA}" type="datetime1">
              <a:rPr lang="ru-RU" smtClean="0"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2025CED-F965-47B2-863A-9C3BC91549B7}" type="datetime1">
              <a:rPr lang="ru-RU" smtClean="0"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D563364-1C19-4900-8901-EEBB936274B8}" type="datetime1">
              <a:rPr lang="ru-RU" smtClean="0"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A35D346-5286-45DA-90BD-2119C0003EA4}" type="datetime1">
              <a:rPr lang="ru-RU" smtClean="0"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F018F9F-BBF5-4F13-B50C-E4E95476227A}" type="datetime1">
              <a:rPr lang="ru-RU" smtClean="0"/>
              <a:t>23.11.2010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34E13-E2E1-4B40-850F-22F3CA162794}" type="datetime1">
              <a:rPr lang="ru-RU" smtClean="0"/>
              <a:t>23.11.2010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BB9424F-D86F-4497-9A7E-32DB5400BEDB}" type="datetime1">
              <a:rPr lang="ru-RU" smtClean="0"/>
              <a:t>23.11.2010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C950E11-DC44-4263-A5B9-F1327566E88F}" type="datetime1">
              <a:rPr lang="ru-RU" smtClean="0"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8181D47-27BF-489E-A88F-EB1C6DB7A7AE}" type="datetime1">
              <a:rPr lang="ru-RU" smtClean="0"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BBD068-7245-404B-AB5F-14757FB4E94B}" type="datetime1">
              <a:rPr lang="ru-RU" smtClean="0"/>
              <a:t>23.11.2010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4D4BE64-B274-4BF0-8EF0-A9F897C02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Органы дыхания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imgb" descr="http://t1.gstatic.com/images?q=tbn:kDcRVMiI9CC8yM::&amp;t=1&amp;usg=__LWHRJ4iIpefy2sHB--XtSUM7TEQ=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528641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571604" y="6005530"/>
            <a:ext cx="7186634" cy="852470"/>
          </a:xfrm>
        </p:spPr>
        <p:txBody>
          <a:bodyPr/>
          <a:lstStyle/>
          <a:p>
            <a:pPr algn="ctr"/>
            <a:r>
              <a:rPr lang="ru-RU" sz="2400" dirty="0" smtClean="0"/>
              <a:t>Скачено с </a:t>
            </a:r>
            <a:r>
              <a:rPr lang="en-US" sz="2400" dirty="0" smtClean="0"/>
              <a:t>http://schoolchitkan.ucoz.ru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Нервная система</a:t>
            </a:r>
            <a:endParaRPr lang="ru-RU" dirty="0"/>
          </a:p>
        </p:txBody>
      </p:sp>
      <p:pic>
        <p:nvPicPr>
          <p:cNvPr id="4" name="imgb" descr="http://t3.gstatic.com/images?q=tbn:iVizE6aLl2gKqM::&amp;t=1&amp;usg=__44cWIgDnIh_WymA82A4y9Ss9CnU=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450059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сердце</a:t>
            </a:r>
            <a:endParaRPr lang="ru-RU" dirty="0"/>
          </a:p>
        </p:txBody>
      </p:sp>
      <p:pic>
        <p:nvPicPr>
          <p:cNvPr id="4" name="imgb" descr="http://t0.gstatic.com/images?q=tbn:m1QozlP50jkzWM::&amp;t=1&amp;usg=__XBYorO8LLKiDEPUoDABvIhS-QYQ=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857364"/>
            <a:ext cx="37147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Органы пищеварения</a:t>
            </a:r>
            <a:endParaRPr lang="ru-RU" dirty="0"/>
          </a:p>
        </p:txBody>
      </p:sp>
      <p:pic>
        <p:nvPicPr>
          <p:cNvPr id="4" name="imgb" descr="http://t1.gstatic.com/images?q=tbn:euclEYYoWBGAzM::&amp;t=1&amp;usg=___jYlVPxlonv6zqDtJpyQbLlX2vw=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714488"/>
            <a:ext cx="3571900" cy="485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Христофор Колумб</a:t>
            </a:r>
            <a:endParaRPr lang="ru-RU" dirty="0"/>
          </a:p>
        </p:txBody>
      </p:sp>
      <p:pic>
        <p:nvPicPr>
          <p:cNvPr id="4" name="imgb" descr="http://www.grif.kiev.ua/files/images/08_2010/128274992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307183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29397"/>
            <a:ext cx="7901014" cy="352404"/>
          </a:xfrm>
        </p:spPr>
        <p:txBody>
          <a:bodyPr/>
          <a:lstStyle/>
          <a:p>
            <a:r>
              <a:rPr lang="ru-RU" dirty="0" smtClean="0"/>
              <a:t>Скачено с </a:t>
            </a:r>
            <a:r>
              <a:rPr lang="en-US" dirty="0" smtClean="0"/>
              <a:t>http://schoolchitkan.ucoz.ru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Царь Романов М.Ф.</a:t>
            </a:r>
            <a:endParaRPr lang="ru-RU" dirty="0"/>
          </a:p>
        </p:txBody>
      </p:sp>
      <p:pic>
        <p:nvPicPr>
          <p:cNvPr id="4" name="imgb" descr="http://t0.gstatic.com/images?q=tbn:2OOAfsB0aAXx7M::&amp;t=1&amp;usg=__eMpZyb4AAxvhc1DyK_XlkHf1Ww4=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3605231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Петр </a:t>
            </a:r>
            <a:r>
              <a:rPr lang="en-US" dirty="0" smtClean="0"/>
              <a:t>I</a:t>
            </a:r>
            <a:endParaRPr lang="ru-RU" dirty="0"/>
          </a:p>
        </p:txBody>
      </p:sp>
      <p:pic>
        <p:nvPicPr>
          <p:cNvPr id="4" name="imgb" descr="http://t1.gstatic.com/images?q=tbn:mLol0i9fJdG25M::&amp;t=1&amp;usg=__uRnZa78SIA85Co78hn980ozWfig=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8"/>
            <a:ext cx="393384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Скачено с </a:t>
            </a:r>
            <a:r>
              <a:rPr lang="en-US" smtClean="0"/>
              <a:t>http://schoolchitkan.ucoz.ru</a:t>
            </a:r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21</TotalTime>
  <Words>50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Яркая</vt:lpstr>
      <vt:lpstr>Органы дыхания</vt:lpstr>
      <vt:lpstr>Нервная система</vt:lpstr>
      <vt:lpstr>сердце</vt:lpstr>
      <vt:lpstr>Органы пищеварения</vt:lpstr>
      <vt:lpstr>Христофор Колумб</vt:lpstr>
      <vt:lpstr>Царь Романов М.Ф.</vt:lpstr>
      <vt:lpstr>Петр I</vt:lpstr>
    </vt:vector>
  </TitlesOfParts>
  <Company>qwer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Органы дыхания</dc:title>
  <dc:creator>Школьник</dc:creator>
  <cp:lastModifiedBy>Сергей Малыгин</cp:lastModifiedBy>
  <cp:revision>3</cp:revision>
  <dcterms:created xsi:type="dcterms:W3CDTF">2010-11-10T07:44:46Z</dcterms:created>
  <dcterms:modified xsi:type="dcterms:W3CDTF">2010-11-23T08:54:12Z</dcterms:modified>
</cp:coreProperties>
</file>