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2"/>
  </p:notesMasterIdLst>
  <p:sldIdLst>
    <p:sldId id="256" r:id="rId2"/>
    <p:sldId id="28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5" r:id="rId30"/>
    <p:sldId id="28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2921B1-FA15-4F79-A221-38F6CBF7B32E}" type="datetimeFigureOut">
              <a:rPr lang="ru-RU" smtClean="0"/>
              <a:t>23.11.2010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301E4A-7BFA-4B3E-BD67-B3FD5C08713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301E4A-7BFA-4B3E-BD67-B3FD5C08713E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AC27D0-FC18-409B-A318-3B2EAEAC7435}" type="datetime1">
              <a:rPr lang="ru-RU" smtClean="0"/>
              <a:t>23.11.2010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B09670-7BB7-4F8C-8641-D99935CC4D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8DDD40-0285-4B4B-A89F-7BEA1F11DEF2}" type="datetime1">
              <a:rPr lang="ru-RU" smtClean="0"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B09670-7BB7-4F8C-8641-D99935CC4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25667-8E9B-4912-9B48-271C99B1F710}" type="datetime1">
              <a:rPr lang="ru-RU" smtClean="0"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B09670-7BB7-4F8C-8641-D99935CC4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6B0D36-50D9-4433-B3EB-9CC468B5A70C}" type="datetime1">
              <a:rPr lang="ru-RU" smtClean="0"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B09670-7BB7-4F8C-8641-D99935CC4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D4EEA1-77AD-4755-BB34-6B99460A1D3A}" type="datetime1">
              <a:rPr lang="ru-RU" smtClean="0"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B09670-7BB7-4F8C-8641-D99935CC4D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2A72DE-8DD0-4092-A990-7FD7686DEFD7}" type="datetime1">
              <a:rPr lang="ru-RU" smtClean="0"/>
              <a:t>23.11.2010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B09670-7BB7-4F8C-8641-D99935CC4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204777-42F4-4E17-B521-9D25EDBBC2E4}" type="datetime1">
              <a:rPr lang="ru-RU" smtClean="0"/>
              <a:t>23.11.2010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B09670-7BB7-4F8C-8641-D99935CC4D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58C9B0-2D74-4AA2-8017-97CB6BC1D587}" type="datetime1">
              <a:rPr lang="ru-RU" smtClean="0"/>
              <a:t>23.11.2010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B09670-7BB7-4F8C-8641-D99935CC4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A10A4C-C83C-494B-AFB5-7249C6AAEFD8}" type="datetime1">
              <a:rPr lang="ru-RU" smtClean="0"/>
              <a:t>23.11.2010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B09670-7BB7-4F8C-8641-D99935CC4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965674-580A-4AF6-A0D8-495866BB8816}" type="datetime1">
              <a:rPr lang="ru-RU" smtClean="0"/>
              <a:t>23.11.2010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B09670-7BB7-4F8C-8641-D99935CC4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B556B19-397D-45D1-BAE1-4A6D4BF3FFEB}" type="datetime1">
              <a:rPr lang="ru-RU" smtClean="0"/>
              <a:t>23.11.2010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99B09670-7BB7-4F8C-8641-D99935CC4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94D39E6-E1BA-4442-A4AB-D2269456007A}" type="datetime1">
              <a:rPr lang="ru-RU" smtClean="0"/>
              <a:t>23.11.2010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99B09670-7BB7-4F8C-8641-D99935CC4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g.webme.com/pic/w/warcry-fc/2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kuritploxo.ru/images/x_3743747497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Рак легких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www.kurenietabaka.ru/kur-1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621510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Сайт Читканской СОШ http://schoolchitkan.ucoz.ru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il_fi" descr="http://www.russlav.ru/pict/women_kuril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7786742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Болезнь Бюргера</a:t>
            </a:r>
            <a:endParaRPr lang="ru-RU" dirty="0"/>
          </a:p>
        </p:txBody>
      </p:sp>
      <p:pic>
        <p:nvPicPr>
          <p:cNvPr id="4" name="il_fi" descr="http://www.pocciy.ru/images/stories/0/kypenie/smoke_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00174"/>
            <a:ext cx="519114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review.zn.uz/files/image01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71480"/>
            <a:ext cx="6286544" cy="542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img13.nnm.ru/c/3/b/e/9/c3be9e2102d8715abd5bed185b6a02e0_full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57166"/>
            <a:ext cx="607223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статистика</a:t>
            </a:r>
            <a:endParaRPr lang="ru-RU" dirty="0"/>
          </a:p>
        </p:txBody>
      </p:sp>
      <p:pic>
        <p:nvPicPr>
          <p:cNvPr id="4" name="Содержимое 3" descr="Статистик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42984"/>
            <a:ext cx="750099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Поражение сосудов</a:t>
            </a:r>
            <a:endParaRPr lang="ru-RU" dirty="0"/>
          </a:p>
        </p:txBody>
      </p:sp>
      <p:pic>
        <p:nvPicPr>
          <p:cNvPr id="6" name="il_fi" descr="http://nauka21vek.ru/wp-content/uploads/2009/10/sosud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71612"/>
            <a:ext cx="6557983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il_fi" descr="http://t1.gstatic.com/images?q=tbn:ANd9GcQFlPUfgq45-UvvYAp52Lt8oDVJjUiTyjCbV6g0y0iSK5jYqqE&amp;t=1&amp;usg=__DY7vXyxq8QypJp0kNUTzkxL1q9w=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66"/>
            <a:ext cx="742955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Откажись от курения</a:t>
            </a:r>
            <a:endParaRPr lang="ru-RU" sz="3200" dirty="0"/>
          </a:p>
        </p:txBody>
      </p:sp>
      <p:pic>
        <p:nvPicPr>
          <p:cNvPr id="4" name="il_fi" descr="http://www.for-health.ru/wp-content/uploads/2010/09/40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857364"/>
            <a:ext cx="557216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www.agressiya-podrostkov.ru/pic/446578_normal_70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7643866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stat9.privet.ru/lr/cfd8c0eaf9aebb8ca574bc835340446c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143932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-main-pic" descr="Картинка 4 из 2184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00166" y="428604"/>
            <a:ext cx="5572164" cy="569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ecovoice.ru/uploads/images/9/9/b/1/5/d95697691c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286676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www.nekurim.com/img/logo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64399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0x0tnik.ucoz.ru/_nw/4/6812799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571480"/>
            <a:ext cx="671517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izbrannoe.ucoz.ru/Ateroskleroz_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143931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open.az/uploads/posts/2009-06/1246086801_information_items_118927616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714380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kurenie-yad.org/images/stories/urodi/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00042"/>
            <a:ext cx="5597866" cy="5553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t0.gstatic.com/images?q=tbn:ANd9GcTHI0otY-hHmkgGgiNHj3c40Z-4cvO8_qcfcuolfulay8LFhaM&amp;t=1&amp;usg=__C4poMJjxz_TvEli76e9S2LgKJaM=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7000923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www.italia-ru.it/files/k4_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85728"/>
            <a:ext cx="578647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basik.ru/images/smoking_not_good/short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8604"/>
            <a:ext cx="7643866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-main-pic" descr="Картинка 20 из 2184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95450" y="500043"/>
            <a:ext cx="5753100" cy="5520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www.no-smoking.ru/idb/inhtml/1/nsm1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785818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 http://schoolchitkan.ucoz.ru</a:t>
            </a:r>
            <a:endParaRPr 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Украинцы поставили рекорд в отказе от курения. В Донецке за полгода - 15 тысяч бросивших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52"/>
            <a:ext cx="821537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il_fi" descr="http://files.adme.ru/files/news/part_0/5840/preview-170x13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635798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partynews.ru/uploads/posts/thumbs/1195926724_oldsmoker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7143799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neky.ru/uploads/posts/2008-04/1209286813_11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71480"/>
            <a:ext cx="6643734" cy="557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Старение кожи</a:t>
            </a:r>
            <a:endParaRPr lang="ru-RU" dirty="0"/>
          </a:p>
        </p:txBody>
      </p:sp>
      <p:pic>
        <p:nvPicPr>
          <p:cNvPr id="4" name="il_fi" descr="http://static.liga.net/IMAGES/anti_sig_2_6_9_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14422"/>
            <a:ext cx="621510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www.ayzdorov.ru/images/Kyrenie/Vred_a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Рак губы</a:t>
            </a:r>
            <a:endParaRPr lang="ru-RU" dirty="0"/>
          </a:p>
        </p:txBody>
      </p:sp>
      <p:pic>
        <p:nvPicPr>
          <p:cNvPr id="4" name="il_fi" descr="http://www.russlav.ru/pict/cancer_laring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419350" y="2270125"/>
            <a:ext cx="47625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Читканской СОШ http://schoolchitkan.ucoz.ru</a:t>
            </a:r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59</TotalTime>
  <Words>195</Words>
  <Application>Microsoft Office PowerPoint</Application>
  <PresentationFormat>Экран (4:3)</PresentationFormat>
  <Paragraphs>38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Метро</vt:lpstr>
      <vt:lpstr>Рак легких</vt:lpstr>
      <vt:lpstr>Слайд 2</vt:lpstr>
      <vt:lpstr>Слайд 3</vt:lpstr>
      <vt:lpstr>Слайд 4</vt:lpstr>
      <vt:lpstr>Слайд 5</vt:lpstr>
      <vt:lpstr>Слайд 6</vt:lpstr>
      <vt:lpstr>Старение кожи</vt:lpstr>
      <vt:lpstr>Слайд 8</vt:lpstr>
      <vt:lpstr>Рак губы</vt:lpstr>
      <vt:lpstr>Слайд 10</vt:lpstr>
      <vt:lpstr>Болезнь Бюргера</vt:lpstr>
      <vt:lpstr>Слайд 12</vt:lpstr>
      <vt:lpstr>Слайд 13</vt:lpstr>
      <vt:lpstr>статистика</vt:lpstr>
      <vt:lpstr>Поражение сосудов</vt:lpstr>
      <vt:lpstr>Слайд 16</vt:lpstr>
      <vt:lpstr>Откажись от курения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ЧСОШ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Рак легких</dc:title>
  <dc:creator>Школьник</dc:creator>
  <cp:lastModifiedBy>Сергей Малыгин</cp:lastModifiedBy>
  <cp:revision>13</cp:revision>
  <dcterms:created xsi:type="dcterms:W3CDTF">2010-10-11T06:06:43Z</dcterms:created>
  <dcterms:modified xsi:type="dcterms:W3CDTF">2010-11-23T08:41:08Z</dcterms:modified>
</cp:coreProperties>
</file>